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Roboto"/>
      <p:regular r:id="rId9"/>
      <p:bold r:id="rId10"/>
      <p:italic r:id="rId11"/>
      <p:boldItalic r:id="rId12"/>
    </p:embeddedFont>
    <p:embeddedFont>
      <p:font typeface="Raleway Black"/>
      <p:bold r:id="rId13"/>
      <p:boldItalic r:id="rId14"/>
    </p:embeddedFont>
    <p:embeddedFont>
      <p:font typeface="Oswald"/>
      <p:regular r:id="rId15"/>
      <p:bold r:id="rId16"/>
    </p:embeddedFont>
    <p:embeddedFont>
      <p:font typeface="Open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38">
          <p15:clr>
            <a:srgbClr val="9AA0A6"/>
          </p15:clr>
        </p15:guide>
        <p15:guide id="2" pos="5222">
          <p15:clr>
            <a:srgbClr val="9AA0A6"/>
          </p15:clr>
        </p15:guide>
        <p15:guide id="3" orient="horz" pos="27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38"/>
        <p:guide pos="5222"/>
        <p:guide pos="27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font" Target="fonts/Roboto-italic.fntdata"/><Relationship Id="rId10" Type="http://schemas.openxmlformats.org/officeDocument/2006/relationships/font" Target="fonts/Roboto-bold.fntdata"/><Relationship Id="rId13" Type="http://schemas.openxmlformats.org/officeDocument/2006/relationships/font" Target="fonts/RalewayBlack-bold.fntdata"/><Relationship Id="rId12" Type="http://schemas.openxmlformats.org/officeDocument/2006/relationships/font" Target="fonts/Roboto-boldItalic.fntdata"/><Relationship Id="rId15" Type="http://schemas.openxmlformats.org/officeDocument/2006/relationships/font" Target="fonts/Oswald-regular.fntdata"/><Relationship Id="rId14" Type="http://schemas.openxmlformats.org/officeDocument/2006/relationships/font" Target="fonts/RalewayBlack-boldItalic.fntdata"/><Relationship Id="rId17" Type="http://schemas.openxmlformats.org/officeDocument/2006/relationships/font" Target="fonts/OpenSans-regular.fntdata"/><Relationship Id="rId16" Type="http://schemas.openxmlformats.org/officeDocument/2006/relationships/font" Target="fonts/Oswald-bold.fntdata"/><Relationship Id="rId19" Type="http://schemas.openxmlformats.org/officeDocument/2006/relationships/font" Target="fonts/OpenSans-italic.fntdata"/><Relationship Id="rId18" Type="http://schemas.openxmlformats.org/officeDocument/2006/relationships/font" Target="fonts/OpenSans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c2b35467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1c2b35467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f55da46cf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f55da46cf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s://slack-redir.net/link?url=https%3A%2F%2Fwww.freepik.com%2F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1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30.png"/><Relationship Id="rId4" Type="http://schemas.openxmlformats.org/officeDocument/2006/relationships/image" Target="../media/image32.png"/><Relationship Id="rId5" Type="http://schemas.openxmlformats.org/officeDocument/2006/relationships/image" Target="../media/image2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2019600" y="1253538"/>
            <a:ext cx="5105100" cy="22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Raleway ExtraBold"/>
              <a:buNone/>
              <a:defRPr b="0"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435775" y="3454663"/>
            <a:ext cx="4272300" cy="4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1572025" y="1045125"/>
            <a:ext cx="6000000" cy="181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11000" u="sng"/>
            </a:lvl1pPr>
            <a:lvl2pPr lvl="1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subTitle"/>
          </p:nvPr>
        </p:nvSpPr>
        <p:spPr>
          <a:xfrm>
            <a:off x="1801525" y="2776775"/>
            <a:ext cx="55410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hasCustomPrompt="1" type="title"/>
          </p:nvPr>
        </p:nvSpPr>
        <p:spPr>
          <a:xfrm>
            <a:off x="1073700" y="1815602"/>
            <a:ext cx="960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5500" u="sng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hasCustomPrompt="1" idx="2" type="title"/>
          </p:nvPr>
        </p:nvSpPr>
        <p:spPr>
          <a:xfrm>
            <a:off x="1073700" y="3088425"/>
            <a:ext cx="960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5500" u="sng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hasCustomPrompt="1" idx="3" type="title"/>
          </p:nvPr>
        </p:nvSpPr>
        <p:spPr>
          <a:xfrm>
            <a:off x="7110300" y="1815602"/>
            <a:ext cx="960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5500" u="sng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hasCustomPrompt="1" idx="4" type="title"/>
          </p:nvPr>
        </p:nvSpPr>
        <p:spPr>
          <a:xfrm>
            <a:off x="7110300" y="3088425"/>
            <a:ext cx="960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5500" u="sng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idx="5" type="ctrTitle"/>
          </p:nvPr>
        </p:nvSpPr>
        <p:spPr>
          <a:xfrm>
            <a:off x="2106549" y="1656374"/>
            <a:ext cx="22518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2106549" y="1995950"/>
            <a:ext cx="2251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6" type="ctrTitle"/>
          </p:nvPr>
        </p:nvSpPr>
        <p:spPr>
          <a:xfrm>
            <a:off x="2106549" y="2929224"/>
            <a:ext cx="22518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" name="Google Shape;62;p13"/>
          <p:cNvSpPr txBox="1"/>
          <p:nvPr>
            <p:ph idx="7" type="subTitle"/>
          </p:nvPr>
        </p:nvSpPr>
        <p:spPr>
          <a:xfrm>
            <a:off x="2106549" y="3268800"/>
            <a:ext cx="2251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8" type="ctrTitle"/>
          </p:nvPr>
        </p:nvSpPr>
        <p:spPr>
          <a:xfrm>
            <a:off x="4785649" y="1656374"/>
            <a:ext cx="22518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4" name="Google Shape;64;p13"/>
          <p:cNvSpPr txBox="1"/>
          <p:nvPr>
            <p:ph idx="9" type="subTitle"/>
          </p:nvPr>
        </p:nvSpPr>
        <p:spPr>
          <a:xfrm>
            <a:off x="4785649" y="1995950"/>
            <a:ext cx="2251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3" type="ctrTitle"/>
          </p:nvPr>
        </p:nvSpPr>
        <p:spPr>
          <a:xfrm>
            <a:off x="4785649" y="2929224"/>
            <a:ext cx="22518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6" name="Google Shape;66;p13"/>
          <p:cNvSpPr txBox="1"/>
          <p:nvPr>
            <p:ph idx="14" type="subTitle"/>
          </p:nvPr>
        </p:nvSpPr>
        <p:spPr>
          <a:xfrm>
            <a:off x="4785649" y="3268800"/>
            <a:ext cx="2251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5"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and Credits">
  <p:cSld name="CUSTOM_17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>
            <p:ph type="title"/>
          </p:nvPr>
        </p:nvSpPr>
        <p:spPr>
          <a:xfrm>
            <a:off x="1303280" y="722323"/>
            <a:ext cx="3859800" cy="70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1759730" y="1550799"/>
            <a:ext cx="2946900" cy="11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" name="Google Shape;72;p14"/>
          <p:cNvSpPr txBox="1"/>
          <p:nvPr/>
        </p:nvSpPr>
        <p:spPr>
          <a:xfrm>
            <a:off x="1669130" y="3363725"/>
            <a:ext cx="3128100" cy="7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1" lang="en" sz="10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0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b="1" lang="en" sz="1000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>
            <p:ph type="ctrTitle"/>
          </p:nvPr>
        </p:nvSpPr>
        <p:spPr>
          <a:xfrm>
            <a:off x="720000" y="3242575"/>
            <a:ext cx="19023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6" name="Google Shape;76;p15"/>
          <p:cNvSpPr txBox="1"/>
          <p:nvPr>
            <p:ph idx="1" type="subTitle"/>
          </p:nvPr>
        </p:nvSpPr>
        <p:spPr>
          <a:xfrm>
            <a:off x="720000" y="3618227"/>
            <a:ext cx="1902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7" name="Google Shape;77;p15"/>
          <p:cNvSpPr txBox="1"/>
          <p:nvPr>
            <p:ph idx="2" type="ctrTitle"/>
          </p:nvPr>
        </p:nvSpPr>
        <p:spPr>
          <a:xfrm>
            <a:off x="3620861" y="3242575"/>
            <a:ext cx="19023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8" name="Google Shape;78;p15"/>
          <p:cNvSpPr txBox="1"/>
          <p:nvPr>
            <p:ph idx="3" type="subTitle"/>
          </p:nvPr>
        </p:nvSpPr>
        <p:spPr>
          <a:xfrm>
            <a:off x="3620862" y="3618227"/>
            <a:ext cx="1902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5"/>
          <p:cNvSpPr txBox="1"/>
          <p:nvPr>
            <p:ph idx="4" type="ctrTitle"/>
          </p:nvPr>
        </p:nvSpPr>
        <p:spPr>
          <a:xfrm>
            <a:off x="6521698" y="3242575"/>
            <a:ext cx="19023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0" name="Google Shape;80;p15"/>
          <p:cNvSpPr txBox="1"/>
          <p:nvPr>
            <p:ph idx="5" type="subTitle"/>
          </p:nvPr>
        </p:nvSpPr>
        <p:spPr>
          <a:xfrm>
            <a:off x="6521700" y="3618227"/>
            <a:ext cx="1902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81" name="Google Shape;81;p15"/>
          <p:cNvSpPr txBox="1"/>
          <p:nvPr>
            <p:ph idx="6"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64">
            <a:off x="3371754" y="1685822"/>
            <a:ext cx="2400496" cy="26125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>
            <p:ph type="ctrTitle"/>
          </p:nvPr>
        </p:nvSpPr>
        <p:spPr>
          <a:xfrm>
            <a:off x="1079236" y="1935599"/>
            <a:ext cx="22518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6" name="Google Shape;86;p16"/>
          <p:cNvSpPr txBox="1"/>
          <p:nvPr>
            <p:ph idx="1" type="subTitle"/>
          </p:nvPr>
        </p:nvSpPr>
        <p:spPr>
          <a:xfrm>
            <a:off x="1079238" y="2322800"/>
            <a:ext cx="22518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87" name="Google Shape;87;p16"/>
          <p:cNvSpPr txBox="1"/>
          <p:nvPr>
            <p:ph idx="2" type="ctrTitle"/>
          </p:nvPr>
        </p:nvSpPr>
        <p:spPr>
          <a:xfrm>
            <a:off x="5812961" y="1935599"/>
            <a:ext cx="22518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8" name="Google Shape;88;p16"/>
          <p:cNvSpPr txBox="1"/>
          <p:nvPr>
            <p:ph idx="3" type="subTitle"/>
          </p:nvPr>
        </p:nvSpPr>
        <p:spPr>
          <a:xfrm>
            <a:off x="5812963" y="2322800"/>
            <a:ext cx="22518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4" type="ctrTitle"/>
          </p:nvPr>
        </p:nvSpPr>
        <p:spPr>
          <a:xfrm>
            <a:off x="1079236" y="3204799"/>
            <a:ext cx="22518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0" name="Google Shape;90;p16"/>
          <p:cNvSpPr txBox="1"/>
          <p:nvPr>
            <p:ph idx="5" type="subTitle"/>
          </p:nvPr>
        </p:nvSpPr>
        <p:spPr>
          <a:xfrm>
            <a:off x="1079238" y="3592000"/>
            <a:ext cx="22518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91" name="Google Shape;91;p16"/>
          <p:cNvSpPr txBox="1"/>
          <p:nvPr>
            <p:ph idx="6" type="ctrTitle"/>
          </p:nvPr>
        </p:nvSpPr>
        <p:spPr>
          <a:xfrm>
            <a:off x="5812961" y="3204799"/>
            <a:ext cx="22518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2" name="Google Shape;92;p16"/>
          <p:cNvSpPr txBox="1"/>
          <p:nvPr>
            <p:ph idx="7" type="subTitle"/>
          </p:nvPr>
        </p:nvSpPr>
        <p:spPr>
          <a:xfrm>
            <a:off x="5812963" y="3592000"/>
            <a:ext cx="22518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93" name="Google Shape;93;p16"/>
          <p:cNvSpPr txBox="1"/>
          <p:nvPr>
            <p:ph idx="8"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s">
  <p:cSld name="CUSTOM_12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hasCustomPrompt="1" type="title"/>
          </p:nvPr>
        </p:nvSpPr>
        <p:spPr>
          <a:xfrm>
            <a:off x="2852250" y="896700"/>
            <a:ext cx="3439500" cy="56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5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97" name="Google Shape;97;p17"/>
          <p:cNvSpPr txBox="1"/>
          <p:nvPr>
            <p:ph idx="1" type="subTitle"/>
          </p:nvPr>
        </p:nvSpPr>
        <p:spPr>
          <a:xfrm>
            <a:off x="2852250" y="1473761"/>
            <a:ext cx="34005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7"/>
          <p:cNvSpPr txBox="1"/>
          <p:nvPr>
            <p:ph hasCustomPrompt="1" idx="2" type="title"/>
          </p:nvPr>
        </p:nvSpPr>
        <p:spPr>
          <a:xfrm>
            <a:off x="2852250" y="2158103"/>
            <a:ext cx="3439500" cy="56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5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99" name="Google Shape;99;p17"/>
          <p:cNvSpPr txBox="1"/>
          <p:nvPr>
            <p:ph idx="3" type="subTitle"/>
          </p:nvPr>
        </p:nvSpPr>
        <p:spPr>
          <a:xfrm>
            <a:off x="2852250" y="2735175"/>
            <a:ext cx="34005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7"/>
          <p:cNvSpPr txBox="1"/>
          <p:nvPr>
            <p:ph hasCustomPrompt="1" idx="4" type="title"/>
          </p:nvPr>
        </p:nvSpPr>
        <p:spPr>
          <a:xfrm>
            <a:off x="2852250" y="3419519"/>
            <a:ext cx="3439500" cy="56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5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01" name="Google Shape;101;p17"/>
          <p:cNvSpPr txBox="1"/>
          <p:nvPr>
            <p:ph idx="5" type="subTitle"/>
          </p:nvPr>
        </p:nvSpPr>
        <p:spPr>
          <a:xfrm>
            <a:off x="2852250" y="3996601"/>
            <a:ext cx="34005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 rotWithShape="1">
          <a:blip r:embed="rId2">
            <a:alphaModFix/>
          </a:blip>
          <a:srcRect b="-50" l="0" r="0" t="-60"/>
          <a:stretch/>
        </p:blipFill>
        <p:spPr>
          <a:xfrm rot="-5">
            <a:off x="-211175" y="1464883"/>
            <a:ext cx="10974530" cy="131360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900024">
            <a:off x="7669901" y="-1242014"/>
            <a:ext cx="2775771" cy="3021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b="0" l="19" r="19" t="0"/>
          <a:stretch/>
        </p:blipFill>
        <p:spPr>
          <a:xfrm rot="10799979">
            <a:off x="-1626701" y="-2274965"/>
            <a:ext cx="4294100" cy="38845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3323400" y="2893738"/>
            <a:ext cx="24972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3369625" y="911763"/>
            <a:ext cx="2325600" cy="179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0"/>
              <a:buFont typeface="Open Sans"/>
              <a:buNone/>
              <a:defRPr b="1" sz="14000" u="sng"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b="1" sz="14000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3323400" y="3589138"/>
            <a:ext cx="24972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7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 rotWithShape="1">
          <a:blip r:embed="rId2">
            <a:alphaModFix/>
          </a:blip>
          <a:srcRect b="-50" l="0" r="0" t="-60"/>
          <a:stretch/>
        </p:blipFill>
        <p:spPr>
          <a:xfrm rot="-5">
            <a:off x="-211175" y="-88329"/>
            <a:ext cx="10974530" cy="1313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 rotWithShape="1">
          <a:blip r:embed="rId2">
            <a:alphaModFix/>
          </a:blip>
          <a:srcRect b="-50" l="0" r="0" t="-60"/>
          <a:stretch/>
        </p:blipFill>
        <p:spPr>
          <a:xfrm flipH="1" rot="5">
            <a:off x="-1574725" y="3918221"/>
            <a:ext cx="10974530" cy="131360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/>
          <p:nvPr>
            <p:ph type="title"/>
          </p:nvPr>
        </p:nvSpPr>
        <p:spPr>
          <a:xfrm>
            <a:off x="4301488" y="3113065"/>
            <a:ext cx="3382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1" type="subTitle"/>
          </p:nvPr>
        </p:nvSpPr>
        <p:spPr>
          <a:xfrm>
            <a:off x="2647613" y="2045538"/>
            <a:ext cx="5258700" cy="101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228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2" type="title"/>
          </p:nvPr>
        </p:nvSpPr>
        <p:spPr>
          <a:xfrm>
            <a:off x="1237688" y="2002216"/>
            <a:ext cx="1787700" cy="10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 sz="35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>
            <p:ph type="ctrTitle"/>
          </p:nvPr>
        </p:nvSpPr>
        <p:spPr>
          <a:xfrm>
            <a:off x="879625" y="1875237"/>
            <a:ext cx="20673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879625" y="2242200"/>
            <a:ext cx="20673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22" name="Google Shape;122;p22"/>
          <p:cNvSpPr txBox="1"/>
          <p:nvPr>
            <p:ph idx="2" type="ctrTitle"/>
          </p:nvPr>
        </p:nvSpPr>
        <p:spPr>
          <a:xfrm>
            <a:off x="3538263" y="1875237"/>
            <a:ext cx="20673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3" name="Google Shape;123;p22"/>
          <p:cNvSpPr txBox="1"/>
          <p:nvPr>
            <p:ph idx="3" type="subTitle"/>
          </p:nvPr>
        </p:nvSpPr>
        <p:spPr>
          <a:xfrm>
            <a:off x="3538260" y="2242200"/>
            <a:ext cx="20673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24" name="Google Shape;124;p22"/>
          <p:cNvSpPr txBox="1"/>
          <p:nvPr>
            <p:ph idx="4" type="ctrTitle"/>
          </p:nvPr>
        </p:nvSpPr>
        <p:spPr>
          <a:xfrm>
            <a:off x="6196933" y="1875237"/>
            <a:ext cx="20673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5" name="Google Shape;125;p22"/>
          <p:cNvSpPr txBox="1"/>
          <p:nvPr>
            <p:ph idx="5" type="subTitle"/>
          </p:nvPr>
        </p:nvSpPr>
        <p:spPr>
          <a:xfrm>
            <a:off x="6196927" y="2242200"/>
            <a:ext cx="20673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26" name="Google Shape;126;p22"/>
          <p:cNvSpPr txBox="1"/>
          <p:nvPr>
            <p:ph idx="6" type="ctrTitle"/>
          </p:nvPr>
        </p:nvSpPr>
        <p:spPr>
          <a:xfrm>
            <a:off x="879625" y="3461724"/>
            <a:ext cx="20673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7" name="Google Shape;127;p22"/>
          <p:cNvSpPr txBox="1"/>
          <p:nvPr>
            <p:ph idx="7" type="subTitle"/>
          </p:nvPr>
        </p:nvSpPr>
        <p:spPr>
          <a:xfrm>
            <a:off x="879625" y="3828687"/>
            <a:ext cx="20673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28" name="Google Shape;128;p22"/>
          <p:cNvSpPr txBox="1"/>
          <p:nvPr>
            <p:ph idx="8" type="ctrTitle"/>
          </p:nvPr>
        </p:nvSpPr>
        <p:spPr>
          <a:xfrm>
            <a:off x="3538263" y="3461724"/>
            <a:ext cx="20673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9" name="Google Shape;129;p22"/>
          <p:cNvSpPr txBox="1"/>
          <p:nvPr>
            <p:ph idx="9" type="subTitle"/>
          </p:nvPr>
        </p:nvSpPr>
        <p:spPr>
          <a:xfrm>
            <a:off x="3538260" y="3828687"/>
            <a:ext cx="20673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30" name="Google Shape;130;p22"/>
          <p:cNvSpPr txBox="1"/>
          <p:nvPr>
            <p:ph idx="13" type="ctrTitle"/>
          </p:nvPr>
        </p:nvSpPr>
        <p:spPr>
          <a:xfrm>
            <a:off x="6196933" y="3461724"/>
            <a:ext cx="20673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1" name="Google Shape;131;p22"/>
          <p:cNvSpPr txBox="1"/>
          <p:nvPr>
            <p:ph idx="14" type="subTitle"/>
          </p:nvPr>
        </p:nvSpPr>
        <p:spPr>
          <a:xfrm>
            <a:off x="6196927" y="3828687"/>
            <a:ext cx="20673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32" name="Google Shape;132;p22"/>
          <p:cNvSpPr txBox="1"/>
          <p:nvPr>
            <p:ph idx="15"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lists">
  <p:cSld name="CUSTOM_13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idx="1" type="subTitle"/>
          </p:nvPr>
        </p:nvSpPr>
        <p:spPr>
          <a:xfrm>
            <a:off x="738975" y="2357825"/>
            <a:ext cx="3595500" cy="20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 sz="11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5" name="Google Shape;135;p23"/>
          <p:cNvSpPr txBox="1"/>
          <p:nvPr>
            <p:ph idx="2" type="subTitle"/>
          </p:nvPr>
        </p:nvSpPr>
        <p:spPr>
          <a:xfrm>
            <a:off x="4624450" y="2357825"/>
            <a:ext cx="3595500" cy="20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3"/>
          <p:cNvSpPr txBox="1"/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2">
            <a:alphaModFix/>
          </a:blip>
          <a:srcRect b="-1203" l="0" r="0" t="70"/>
          <a:stretch/>
        </p:blipFill>
        <p:spPr>
          <a:xfrm rot="-860445">
            <a:off x="-2366845" y="-549866"/>
            <a:ext cx="9807133" cy="1173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65831">
            <a:off x="6799170" y="-2312740"/>
            <a:ext cx="472595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4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37075" y="1423800"/>
            <a:ext cx="7669800" cy="31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ctrTitle"/>
          </p:nvPr>
        </p:nvSpPr>
        <p:spPr>
          <a:xfrm>
            <a:off x="1638431" y="1606100"/>
            <a:ext cx="22227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1638425" y="1993300"/>
            <a:ext cx="22227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2" type="ctrTitle"/>
          </p:nvPr>
        </p:nvSpPr>
        <p:spPr>
          <a:xfrm>
            <a:off x="5282438" y="3224959"/>
            <a:ext cx="22227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6" name="Google Shape;26;p5"/>
          <p:cNvSpPr txBox="1"/>
          <p:nvPr>
            <p:ph idx="3" type="subTitle"/>
          </p:nvPr>
        </p:nvSpPr>
        <p:spPr>
          <a:xfrm>
            <a:off x="5282430" y="3612159"/>
            <a:ext cx="22227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4"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/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/>
          <p:nvPr>
            <p:ph idx="1" type="subTitle"/>
          </p:nvPr>
        </p:nvSpPr>
        <p:spPr>
          <a:xfrm>
            <a:off x="6299325" y="1682875"/>
            <a:ext cx="2112600" cy="26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 b="9" l="0" r="0" t="19"/>
          <a:stretch/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/>
          <p:nvPr>
            <p:ph type="title"/>
          </p:nvPr>
        </p:nvSpPr>
        <p:spPr>
          <a:xfrm>
            <a:off x="2559725" y="1553400"/>
            <a:ext cx="4024500" cy="203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/>
          </a:blip>
          <a:srcRect b="0" l="9" r="9" t="0"/>
          <a:stretch/>
        </p:blipFill>
        <p:spPr>
          <a:xfrm flipH="1">
            <a:off x="1528207" y="-721500"/>
            <a:ext cx="7397144" cy="6690379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/>
          <p:nvPr>
            <p:ph type="title"/>
          </p:nvPr>
        </p:nvSpPr>
        <p:spPr>
          <a:xfrm>
            <a:off x="747975" y="1281475"/>
            <a:ext cx="3027600" cy="80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747975" y="2019725"/>
            <a:ext cx="3027600" cy="18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3935812">
            <a:off x="7137719" y="2542142"/>
            <a:ext cx="4494606" cy="4891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0"/>
          <p:cNvPicPr preferRelativeResize="0"/>
          <p:nvPr/>
        </p:nvPicPr>
        <p:blipFill rotWithShape="1">
          <a:blip r:embed="rId3">
            <a:alphaModFix/>
          </a:blip>
          <a:srcRect b="0" l="9" r="9" t="0"/>
          <a:stretch/>
        </p:blipFill>
        <p:spPr>
          <a:xfrm rot="2700000">
            <a:off x="-2383084" y="3289638"/>
            <a:ext cx="4563393" cy="4127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0"/>
          <p:cNvPicPr preferRelativeResize="0"/>
          <p:nvPr/>
        </p:nvPicPr>
        <p:blipFill rotWithShape="1">
          <a:blip r:embed="rId4">
            <a:alphaModFix/>
          </a:blip>
          <a:srcRect b="0" l="9" r="9" t="0"/>
          <a:stretch/>
        </p:blipFill>
        <p:spPr>
          <a:xfrm flipH="1" rot="5400000">
            <a:off x="-2622366" y="-4796974"/>
            <a:ext cx="6616178" cy="598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0"/>
          <p:cNvPicPr preferRelativeResize="0"/>
          <p:nvPr/>
        </p:nvPicPr>
        <p:blipFill rotWithShape="1">
          <a:blip r:embed="rId5">
            <a:alphaModFix/>
          </a:blip>
          <a:srcRect b="0" l="9" r="9" t="0"/>
          <a:stretch/>
        </p:blipFill>
        <p:spPr>
          <a:xfrm rot="-8100000">
            <a:off x="6250564" y="-2482419"/>
            <a:ext cx="4563393" cy="4127392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0"/>
          <p:cNvSpPr txBox="1"/>
          <p:nvPr>
            <p:ph type="title"/>
          </p:nvPr>
        </p:nvSpPr>
        <p:spPr>
          <a:xfrm>
            <a:off x="4572000" y="1503150"/>
            <a:ext cx="1657200" cy="1680000"/>
          </a:xfrm>
          <a:prstGeom prst="rect">
            <a:avLst/>
          </a:prstGeom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2700006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●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/>
        </p:nvSpPr>
        <p:spPr>
          <a:xfrm>
            <a:off x="1470575" y="1563588"/>
            <a:ext cx="35424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240</a:t>
            </a:r>
            <a:r>
              <a:rPr b="1" lang="en" sz="4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Milliards</a:t>
            </a:r>
            <a:endParaRPr b="1" sz="4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150" y="1563600"/>
            <a:ext cx="2361524" cy="23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0750" y="4151400"/>
            <a:ext cx="1931150" cy="10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0750" y="4151400"/>
            <a:ext cx="1931150" cy="108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7"/>
          <p:cNvPicPr preferRelativeResize="0"/>
          <p:nvPr/>
        </p:nvPicPr>
        <p:blipFill rotWithShape="1">
          <a:blip r:embed="rId4">
            <a:alphaModFix/>
          </a:blip>
          <a:srcRect b="16657" l="0" r="0" t="22526"/>
          <a:stretch/>
        </p:blipFill>
        <p:spPr>
          <a:xfrm>
            <a:off x="5186050" y="2629087"/>
            <a:ext cx="2557575" cy="87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1825" y="2754500"/>
            <a:ext cx="2949474" cy="62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7"/>
          <p:cNvSpPr txBox="1"/>
          <p:nvPr/>
        </p:nvSpPr>
        <p:spPr>
          <a:xfrm>
            <a:off x="4237925" y="1780925"/>
            <a:ext cx="8115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X</a:t>
            </a:r>
            <a:endParaRPr b="1" sz="4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07799" y="452525"/>
            <a:ext cx="1328400" cy="13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/>
        </p:nvSpPr>
        <p:spPr>
          <a:xfrm>
            <a:off x="2706300" y="580575"/>
            <a:ext cx="373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>
                <a:solidFill>
                  <a:schemeClr val="dk1"/>
                </a:solidFill>
              </a:rPr>
              <a:t>https://we-learn.me</a:t>
            </a:r>
            <a:endParaRPr b="1" sz="2600" u="sng">
              <a:solidFill>
                <a:schemeClr val="dk1"/>
              </a:solidFill>
            </a:endParaRPr>
          </a:p>
        </p:txBody>
      </p:sp>
      <p:sp>
        <p:nvSpPr>
          <p:cNvPr id="165" name="Google Shape;165;p28"/>
          <p:cNvSpPr txBox="1"/>
          <p:nvPr/>
        </p:nvSpPr>
        <p:spPr>
          <a:xfrm>
            <a:off x="2932950" y="1057600"/>
            <a:ext cx="3278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Come learn with us !</a:t>
            </a:r>
            <a:endParaRPr b="1" sz="200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6" name="Google Shape;16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1238" y="2963000"/>
            <a:ext cx="769577" cy="58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1077" y="2758575"/>
            <a:ext cx="992424" cy="99242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 txBox="1"/>
          <p:nvPr/>
        </p:nvSpPr>
        <p:spPr>
          <a:xfrm>
            <a:off x="5962900" y="3633400"/>
            <a:ext cx="176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@we-learn.me</a:t>
            </a:r>
            <a:endParaRPr b="1"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9" name="Google Shape;169;p28"/>
          <p:cNvSpPr txBox="1"/>
          <p:nvPr/>
        </p:nvSpPr>
        <p:spPr>
          <a:xfrm>
            <a:off x="433175" y="3633388"/>
            <a:ext cx="366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https://discord.gg/nfmSzSUh9K</a:t>
            </a:r>
            <a:endParaRPr b="1" sz="16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4675" y="4178075"/>
            <a:ext cx="1931150" cy="10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ybersecurity Agency by Slidesgo">
  <a:themeElements>
    <a:clrScheme name="Simple Light">
      <a:dk1>
        <a:srgbClr val="FFFFFF"/>
      </a:dk1>
      <a:lt1>
        <a:srgbClr val="FFFFFF"/>
      </a:lt1>
      <a:dk2>
        <a:srgbClr val="140240"/>
      </a:dk2>
      <a:lt2>
        <a:srgbClr val="4F0B81"/>
      </a:lt2>
      <a:accent1>
        <a:srgbClr val="FF40E0"/>
      </a:accent1>
      <a:accent2>
        <a:srgbClr val="FF96FF"/>
      </a:accent2>
      <a:accent3>
        <a:srgbClr val="008AD7"/>
      </a:accent3>
      <a:accent4>
        <a:srgbClr val="513DDC"/>
      </a:accent4>
      <a:accent5>
        <a:srgbClr val="2F197D"/>
      </a:accent5>
      <a:accent6>
        <a:srgbClr val="2F197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